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3DE5C2A-7DE6-452F-9D1B-CDE6DF8F623B}" type="datetimeFigureOut">
              <a:rPr lang="en-US" smtClean="0"/>
              <a:t>9/20/2010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6D2A57-2BBF-4477-A9C3-BA4F743565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library.athabascau.c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.athabascau.ca/help.ph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upac.lib.athabascau.ca/screens/help_index.html" TargetMode="External"/><Relationship Id="rId2" Type="http://schemas.openxmlformats.org/officeDocument/2006/relationships/hyperlink" Target="http://library.athabascau.ca/help/librarytourmay22audio_viewlet_swf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brary.athabascau.ca/help/tutorials/gsa.html" TargetMode="External"/><Relationship Id="rId5" Type="http://schemas.openxmlformats.org/officeDocument/2006/relationships/hyperlink" Target="http://libguides.athabascau.ca/booleansearching" TargetMode="External"/><Relationship Id="rId4" Type="http://schemas.openxmlformats.org/officeDocument/2006/relationships/hyperlink" Target="http://library.athabascau.ca/help/jportal/ejportal_viewlet_swf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ibrary@athabascau.ca" TargetMode="External"/><Relationship Id="rId2" Type="http://schemas.openxmlformats.org/officeDocument/2006/relationships/hyperlink" Target="mailto:elainef@athabascau.c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 Library Services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Elaine Fabbro, </a:t>
            </a:r>
          </a:p>
          <a:p>
            <a:r>
              <a:rPr lang="en-US" dirty="0" smtClean="0"/>
              <a:t>Head, Information Literacy &amp; Public Services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AU Library collections</a:t>
            </a:r>
          </a:p>
          <a:p>
            <a:r>
              <a:rPr lang="en-US" dirty="0" smtClean="0"/>
              <a:t>Finding Resources</a:t>
            </a:r>
          </a:p>
          <a:p>
            <a:r>
              <a:rPr lang="en-US" dirty="0" smtClean="0"/>
              <a:t>Tutorials</a:t>
            </a:r>
          </a:p>
          <a:p>
            <a:r>
              <a:rPr lang="en-US" dirty="0" smtClean="0"/>
              <a:t>Contact Information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250 + databases</a:t>
            </a:r>
          </a:p>
          <a:p>
            <a:r>
              <a:rPr lang="en-US" dirty="0" smtClean="0"/>
              <a:t>150,000 + items in physical collection</a:t>
            </a:r>
          </a:p>
          <a:p>
            <a:r>
              <a:rPr lang="en-US" dirty="0" smtClean="0"/>
              <a:t>150,000 + e-books accessible through library catalogue</a:t>
            </a:r>
          </a:p>
          <a:p>
            <a:r>
              <a:rPr lang="en-US" dirty="0" smtClean="0"/>
              <a:t>~ 70,000 journals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Collections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ibrary Homepage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13504" y="1481138"/>
            <a:ext cx="7116992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Library Home Page: (http://library.athabascau.ca)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uca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3504" y="1481138"/>
            <a:ext cx="7116992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Library Catalogue (http://aupac.lib.athabascau.ca)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atabasesbysubjec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3504" y="1481138"/>
            <a:ext cx="7116992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Databases </a:t>
            </a:r>
            <a:r>
              <a:rPr lang="en-US" sz="2700" dirty="0" smtClean="0"/>
              <a:t> (http</a:t>
            </a:r>
            <a:r>
              <a:rPr lang="en-US" sz="2700" dirty="0" smtClean="0"/>
              <a:t>://</a:t>
            </a:r>
            <a:r>
              <a:rPr lang="en-US" sz="2700" dirty="0" smtClean="0"/>
              <a:t>library.athabascau.ca/journals/index.php)</a:t>
            </a:r>
            <a:endParaRPr lang="en-US" sz="2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lpcentr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3504" y="1481138"/>
            <a:ext cx="7116992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Tutorials</a:t>
            </a:r>
            <a:br>
              <a:rPr lang="en-US" sz="2400" dirty="0" smtClean="0"/>
            </a:br>
            <a:r>
              <a:rPr lang="en-US" sz="2400" dirty="0" smtClean="0"/>
              <a:t>Help Centre: </a:t>
            </a:r>
            <a:r>
              <a:rPr lang="en-US" sz="2400" dirty="0" smtClean="0"/>
              <a:t>(</a:t>
            </a:r>
            <a:r>
              <a:rPr lang="en-US" sz="2400" dirty="0" smtClean="0">
                <a:hlinkClick r:id="rId3"/>
              </a:rPr>
              <a:t>http://library.athabascau.ca/help.php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AU Library Tour (</a:t>
            </a:r>
            <a:r>
              <a:rPr lang="en-US" sz="2000" dirty="0" smtClean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library.athabascau.ca/help/librarytourmay22audio_viewlet_swf.html</a:t>
            </a:r>
            <a:r>
              <a:rPr lang="en-US" sz="2000" dirty="0" smtClean="0"/>
              <a:t>) </a:t>
            </a:r>
          </a:p>
          <a:p>
            <a:r>
              <a:rPr lang="en-US" sz="2000" dirty="0" smtClean="0"/>
              <a:t>AUCAT tutorial (</a:t>
            </a:r>
            <a:r>
              <a:rPr lang="en-US" sz="2000" dirty="0" smtClean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aupac.lib.athabascau.ca/screens/help_index.html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AU Journal Title </a:t>
            </a:r>
            <a:r>
              <a:rPr lang="en-US" sz="2000" dirty="0" smtClean="0"/>
              <a:t>List Tutorial (</a:t>
            </a:r>
            <a:r>
              <a:rPr lang="en-US" sz="2000" dirty="0" smtClean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library.athabascau.ca/help/jportal/ejportal_viewlet_swf.html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Boolean </a:t>
            </a:r>
            <a:r>
              <a:rPr lang="en-US" sz="2000" dirty="0" smtClean="0"/>
              <a:t>Search Guide (</a:t>
            </a:r>
            <a:r>
              <a:rPr lang="en-US" sz="2000" dirty="0" smtClean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libguides.athabascau.ca/booleansearching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Setting Preferences in </a:t>
            </a:r>
            <a:r>
              <a:rPr lang="en-US" sz="2000" dirty="0" smtClean="0"/>
              <a:t>Google Scholar (</a:t>
            </a:r>
            <a:r>
              <a:rPr lang="en-US" sz="2000" dirty="0" smtClean="0">
                <a:hlinkClick r:id="rId6"/>
              </a:rPr>
              <a:t>http://</a:t>
            </a:r>
            <a:r>
              <a:rPr lang="en-US" sz="2000" dirty="0" smtClean="0">
                <a:hlinkClick r:id="rId6"/>
              </a:rPr>
              <a:t>library.athabascau.ca/help/tutorials/gsa.html</a:t>
            </a:r>
            <a:r>
              <a:rPr lang="en-US" sz="2000" dirty="0" smtClean="0"/>
              <a:t>)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Tutorials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Elaine Fabbro</a:t>
            </a:r>
          </a:p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elainef@athabascau.ca</a:t>
            </a:r>
            <a:endParaRPr lang="en-US" dirty="0" smtClean="0"/>
          </a:p>
          <a:p>
            <a:r>
              <a:rPr lang="en-US" dirty="0" smtClean="0"/>
              <a:t>Telephone: 1-800-788-9041, ext. 6819</a:t>
            </a:r>
          </a:p>
          <a:p>
            <a:endParaRPr lang="en-US" dirty="0" smtClean="0"/>
          </a:p>
          <a:p>
            <a:r>
              <a:rPr lang="en-US" dirty="0" smtClean="0"/>
              <a:t>Library:</a:t>
            </a:r>
          </a:p>
          <a:p>
            <a:r>
              <a:rPr lang="en-US" dirty="0" smtClean="0"/>
              <a:t>Email: </a:t>
            </a:r>
            <a:r>
              <a:rPr lang="en-US" dirty="0" smtClean="0">
                <a:hlinkClick r:id="rId3"/>
              </a:rPr>
              <a:t>library@athabascau.ca</a:t>
            </a:r>
            <a:endParaRPr lang="en-US" dirty="0" smtClean="0"/>
          </a:p>
          <a:p>
            <a:r>
              <a:rPr lang="en-US" dirty="0" smtClean="0"/>
              <a:t>Telephone: 1-800-788-9041, ext. </a:t>
            </a:r>
            <a:r>
              <a:rPr lang="en-US" smtClean="0"/>
              <a:t>6254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</TotalTime>
  <Words>137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AU Library Services </vt:lpstr>
      <vt:lpstr>Overview</vt:lpstr>
      <vt:lpstr>Library Collections</vt:lpstr>
      <vt:lpstr>Library Home Page: (http://library.athabascau.ca)</vt:lpstr>
      <vt:lpstr>Library Catalogue (http://aupac.lib.athabascau.ca)</vt:lpstr>
      <vt:lpstr>Databases  (http://library.athabascau.ca/journals/index.php)</vt:lpstr>
      <vt:lpstr>Tutorials Help Centre: (http://library.athabascau.ca/help.php)</vt:lpstr>
      <vt:lpstr>Useful Tutorials</vt:lpstr>
      <vt:lpstr>Contact Information</vt:lpstr>
    </vt:vector>
  </TitlesOfParts>
  <Company>Athabasca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 Library Services </dc:title>
  <dc:creator>elainef</dc:creator>
  <cp:lastModifiedBy>elainef</cp:lastModifiedBy>
  <cp:revision>8</cp:revision>
  <dcterms:created xsi:type="dcterms:W3CDTF">2010-09-20T15:14:59Z</dcterms:created>
  <dcterms:modified xsi:type="dcterms:W3CDTF">2010-09-20T15:37:42Z</dcterms:modified>
</cp:coreProperties>
</file>